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6" r:id="rId4"/>
    <p:sldId id="287" r:id="rId5"/>
    <p:sldId id="289" r:id="rId6"/>
    <p:sldId id="290" r:id="rId7"/>
    <p:sldId id="257" r:id="rId8"/>
    <p:sldId id="258" r:id="rId9"/>
    <p:sldId id="291" r:id="rId10"/>
    <p:sldId id="259" r:id="rId11"/>
    <p:sldId id="292" r:id="rId12"/>
    <p:sldId id="260" r:id="rId13"/>
    <p:sldId id="265" r:id="rId14"/>
    <p:sldId id="293" r:id="rId15"/>
    <p:sldId id="272" r:id="rId16"/>
    <p:sldId id="261" r:id="rId17"/>
    <p:sldId id="295" r:id="rId18"/>
    <p:sldId id="294" r:id="rId19"/>
    <p:sldId id="262" r:id="rId20"/>
    <p:sldId id="266" r:id="rId21"/>
    <p:sldId id="270" r:id="rId22"/>
    <p:sldId id="273" r:id="rId23"/>
    <p:sldId id="298" r:id="rId24"/>
    <p:sldId id="301" r:id="rId25"/>
    <p:sldId id="302" r:id="rId26"/>
    <p:sldId id="282" r:id="rId27"/>
    <p:sldId id="281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11" autoAdjust="0"/>
  </p:normalViewPr>
  <p:slideViewPr>
    <p:cSldViewPr>
      <p:cViewPr varScale="1">
        <p:scale>
          <a:sx n="127" d="100"/>
          <a:sy n="127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6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2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0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16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7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4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09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2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34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9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6105474"/>
            <a:ext cx="1143000" cy="7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74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12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0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5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9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4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4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3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F0AC-64B6-4D59-9D7D-1FB242FBB1F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BF116-658D-4E92-ABF1-AA771C702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163C-47D8-4A8D-8258-FA1C6235694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2A00-7CF1-4695-95C2-8967828D9F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4800" y="6089329"/>
            <a:ext cx="1030379" cy="67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399" y="2131374"/>
            <a:ext cx="8763001" cy="167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Prepare for an Emergency!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15438"/>
            <a:ext cx="2330450" cy="1516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95" y="-5389"/>
            <a:ext cx="3022006" cy="2020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9" y="-5389"/>
            <a:ext cx="2957631" cy="202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-1514"/>
            <a:ext cx="2677505" cy="200812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151" y="3829502"/>
            <a:ext cx="6400800" cy="1600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State Council on Developmental Disabilities: North State Regional Office</a:t>
            </a:r>
          </a:p>
          <a:p>
            <a:r>
              <a:rPr lang="en-US" sz="2800" dirty="0">
                <a:solidFill>
                  <a:srgbClr val="002060"/>
                </a:solidFill>
              </a:rPr>
              <a:t>December 2020</a:t>
            </a:r>
          </a:p>
        </p:txBody>
      </p:sp>
      <p:pic>
        <p:nvPicPr>
          <p:cNvPr id="11" name="Picture 10" descr="A picture containing shape, arrow&#10;&#10;Description automatically generated">
            <a:extLst>
              <a:ext uri="{FF2B5EF4-FFF2-40B4-BE49-F238E27FC236}">
                <a16:creationId xmlns:a16="http://schemas.microsoft.com/office/drawing/2014/main" id="{7D02EA93-F69C-42F6-B5F6-679EFBE172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86400"/>
            <a:ext cx="3443420" cy="12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128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2. 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See water, turn around!</a:t>
            </a:r>
          </a:p>
          <a:p>
            <a:pPr marL="0" indent="0">
              <a:buNone/>
            </a:pPr>
            <a:r>
              <a:rPr lang="en-US" dirty="0"/>
              <a:t>• Don’t walk or drive through flood waters</a:t>
            </a:r>
          </a:p>
          <a:p>
            <a:pPr marL="0" indent="0">
              <a:buNone/>
            </a:pPr>
            <a:r>
              <a:rPr lang="en-US" dirty="0"/>
              <a:t>• Just 6 inches of moving water can knock you down, and 2 feet of water can sweep your vehicle away</a:t>
            </a:r>
          </a:p>
          <a:p>
            <a:pPr marL="0" indent="0">
              <a:buNone/>
            </a:pPr>
            <a:r>
              <a:rPr lang="en-US" dirty="0"/>
              <a:t>•Avoid camping or parking along streams, rivers, and creeks during heavy rainfall. These areas can flood quickly and with little warning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19" y="140427"/>
            <a:ext cx="3657600" cy="23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4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8215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3. EARTHQUAKES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3429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07" y="152400"/>
            <a:ext cx="452486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2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4900" dirty="0"/>
              <a:t>What is he doing?</a:t>
            </a:r>
            <a:br>
              <a:rPr lang="en-US" sz="4900" dirty="0"/>
            </a:br>
            <a:endParaRPr lang="en-US" sz="4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66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50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8215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3. EARTHQUAKES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a safe place</a:t>
            </a:r>
          </a:p>
          <a:p>
            <a:r>
              <a:rPr lang="en-US" dirty="0"/>
              <a:t>Cover head and neck</a:t>
            </a:r>
          </a:p>
          <a:p>
            <a:r>
              <a:rPr lang="en-US" dirty="0"/>
              <a:t>Hold onto furniture</a:t>
            </a:r>
          </a:p>
          <a:p>
            <a:r>
              <a:rPr lang="en-US" dirty="0"/>
              <a:t>Do NOT try to get out of building during quake</a:t>
            </a:r>
          </a:p>
          <a:p>
            <a:r>
              <a:rPr lang="en-US" dirty="0"/>
              <a:t>Drop under table or against inside wall</a:t>
            </a:r>
          </a:p>
          <a:p>
            <a:r>
              <a:rPr lang="en-US" dirty="0"/>
              <a:t>Don’t try to transfer from bed to wheelchair during quake</a:t>
            </a:r>
          </a:p>
          <a:p>
            <a:r>
              <a:rPr lang="en-US" dirty="0"/>
              <a:t>Lock wheelchair wheels</a:t>
            </a:r>
          </a:p>
          <a:p>
            <a:r>
              <a:rPr lang="en-US" dirty="0"/>
              <a:t>If in bed, stay put, cover head/neck with pillow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07" y="152400"/>
            <a:ext cx="452486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92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After an earthquake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yourself for injury</a:t>
            </a:r>
          </a:p>
          <a:p>
            <a:r>
              <a:rPr lang="en-US" dirty="0"/>
              <a:t>Prepare for aftershocks</a:t>
            </a:r>
          </a:p>
          <a:p>
            <a:r>
              <a:rPr lang="en-US" dirty="0"/>
              <a:t>Look around for hazards</a:t>
            </a:r>
          </a:p>
          <a:p>
            <a:r>
              <a:rPr lang="en-US" dirty="0"/>
              <a:t>Decide whether you need to evacuate</a:t>
            </a:r>
          </a:p>
          <a:p>
            <a:r>
              <a:rPr lang="en-US" dirty="0"/>
              <a:t>Otherwise stay put</a:t>
            </a:r>
          </a:p>
          <a:p>
            <a:r>
              <a:rPr lang="en-US" dirty="0"/>
              <a:t>Remain calm</a:t>
            </a:r>
          </a:p>
          <a:p>
            <a:r>
              <a:rPr lang="en-US" dirty="0"/>
              <a:t>Follow your disaster plan</a:t>
            </a:r>
          </a:p>
        </p:txBody>
      </p:sp>
    </p:spTree>
    <p:extLst>
      <p:ext uri="{BB962C8B-B14F-4D97-AF65-F5344CB8AC3E}">
        <p14:creationId xmlns:p14="http://schemas.microsoft.com/office/powerpoint/2010/main" val="320751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304800"/>
            <a:ext cx="80954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</a:t>
            </a:r>
            <a:r>
              <a:rPr lang="en-US" dirty="0">
                <a:solidFill>
                  <a:srgbClr val="FF0000"/>
                </a:solidFill>
              </a:rPr>
              <a:t>4. MEDICAL EMERGENCY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•Take a deep breath, stay calm</a:t>
            </a:r>
          </a:p>
          <a:p>
            <a:pPr marL="0" indent="0">
              <a:buNone/>
            </a:pPr>
            <a:r>
              <a:rPr lang="en-US" dirty="0"/>
              <a:t> •Call 911</a:t>
            </a:r>
          </a:p>
          <a:p>
            <a:pPr marL="0" indent="0">
              <a:buNone/>
            </a:pPr>
            <a:r>
              <a:rPr lang="en-US" dirty="0"/>
              <a:t>•Tell the operator there's an emergency</a:t>
            </a:r>
          </a:p>
          <a:p>
            <a:pPr marL="0" indent="0">
              <a:buNone/>
            </a:pPr>
            <a:r>
              <a:rPr lang="en-US" dirty="0"/>
              <a:t>•Say your name and where you are (the exact address if you know it)</a:t>
            </a:r>
          </a:p>
          <a:p>
            <a:pPr marL="0" indent="0">
              <a:buNone/>
            </a:pPr>
            <a:r>
              <a:rPr lang="en-US" dirty="0"/>
              <a:t>•Explain what happened and how many people are hurt (The operator will need all the information you can provide, so give as many details as you can)</a:t>
            </a:r>
          </a:p>
          <a:p>
            <a:pPr marL="0" indent="0">
              <a:buNone/>
            </a:pPr>
            <a:r>
              <a:rPr lang="en-US" dirty="0"/>
              <a:t>•Follow all of the operator's instructions carefully</a:t>
            </a:r>
          </a:p>
          <a:p>
            <a:pPr marL="0" indent="0">
              <a:buNone/>
            </a:pPr>
            <a:r>
              <a:rPr lang="en-US" dirty="0"/>
              <a:t>•Stay on the line until the operator says it's OK to hang up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066800"/>
            <a:ext cx="2552700" cy="178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1"/>
            <a:ext cx="2514600" cy="168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1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FDB4D6-A1EC-4954-AF0B-E3769A037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9F0EA0-386F-444B-80FE-60274499D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14400" y="685800"/>
            <a:ext cx="8229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4DF621-BA26-4809-95EC-C629F7BC6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88" r="-1" b="4084"/>
          <a:stretch/>
        </p:blipFill>
        <p:spPr>
          <a:xfrm>
            <a:off x="20" y="685799"/>
            <a:ext cx="9141694" cy="54864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CDF0879-5DDF-49A8-A4F6-95A1430B6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8ABCE-CDED-41C2-AEF0-1149D8C7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4495466"/>
            <a:ext cx="2708910" cy="153619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an Emergency Plan?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A8A4625-9333-4CC0-B863-6141CCB04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" b="-1"/>
          <a:stretch/>
        </p:blipFill>
        <p:spPr>
          <a:xfrm>
            <a:off x="20" y="10"/>
            <a:ext cx="9143980" cy="3994473"/>
          </a:xfrm>
          <a:prstGeom prst="rect">
            <a:avLst/>
          </a:prstGeom>
        </p:spPr>
      </p:pic>
      <p:sp>
        <p:nvSpPr>
          <p:cNvPr id="31" name="Rectangle 24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65F0-4FE4-4AE6-B5BE-B51AB493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869" y="4495466"/>
            <a:ext cx="4545767" cy="1536192"/>
          </a:xfrm>
        </p:spPr>
        <p:txBody>
          <a:bodyPr anchor="ctr">
            <a:normAutofit/>
          </a:bodyPr>
          <a:lstStyle/>
          <a:p>
            <a:r>
              <a:rPr lang="en-US" sz="1600" dirty="0"/>
              <a:t>It is a plan, written down, that helps you have all the information you need in one place. It helps you know what to do in care of emergency – </a:t>
            </a:r>
          </a:p>
          <a:p>
            <a:r>
              <a:rPr lang="en-US" sz="1600" dirty="0"/>
              <a:t>before the emergency happens!</a:t>
            </a:r>
          </a:p>
        </p:txBody>
      </p:sp>
    </p:spTree>
    <p:extLst>
      <p:ext uri="{BB962C8B-B14F-4D97-AF65-F5344CB8AC3E}">
        <p14:creationId xmlns:p14="http://schemas.microsoft.com/office/powerpoint/2010/main" val="141692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Make 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Make a list of the people who assist you on a daily basis. Know how to contact them</a:t>
            </a:r>
          </a:p>
          <a:p>
            <a:r>
              <a:rPr lang="en-US" dirty="0">
                <a:solidFill>
                  <a:srgbClr val="0070C0"/>
                </a:solidFill>
              </a:rPr>
              <a:t>Identify helpful neighbors and friends</a:t>
            </a:r>
          </a:p>
          <a:p>
            <a:r>
              <a:rPr lang="en-US" dirty="0"/>
              <a:t>Keep family records in a watertight, fire-proof container</a:t>
            </a:r>
          </a:p>
          <a:p>
            <a:r>
              <a:rPr lang="en-US" dirty="0">
                <a:solidFill>
                  <a:srgbClr val="0070C0"/>
                </a:solidFill>
              </a:rPr>
              <a:t>Plan alternatives for medical devices or assistance you need (for example: electric wheelchair – manual wheelchair)</a:t>
            </a:r>
          </a:p>
          <a:p>
            <a:r>
              <a:rPr lang="en-US" dirty="0"/>
              <a:t>Make a plan, write it down</a:t>
            </a:r>
          </a:p>
          <a:p>
            <a:r>
              <a:rPr lang="en-US" dirty="0">
                <a:solidFill>
                  <a:srgbClr val="0070C0"/>
                </a:solidFill>
              </a:rPr>
              <a:t>Keep copy of plan in your Emergency Kit</a:t>
            </a:r>
          </a:p>
          <a:p>
            <a:r>
              <a:rPr lang="en-US" dirty="0"/>
              <a:t>Share a copy of plan with family, friends, care providers</a:t>
            </a:r>
          </a:p>
        </p:txBody>
      </p:sp>
    </p:spTree>
    <p:extLst>
      <p:ext uri="{BB962C8B-B14F-4D97-AF65-F5344CB8AC3E}">
        <p14:creationId xmlns:p14="http://schemas.microsoft.com/office/powerpoint/2010/main" val="83168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Make a Plan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Decide to stay or go, depending on information and safety</a:t>
            </a:r>
          </a:p>
          <a:p>
            <a:r>
              <a:rPr lang="en-US" dirty="0">
                <a:solidFill>
                  <a:srgbClr val="0070C0"/>
                </a:solidFill>
              </a:rPr>
              <a:t>Monitor local conditions</a:t>
            </a:r>
          </a:p>
          <a:p>
            <a:r>
              <a:rPr lang="en-US" dirty="0"/>
              <a:t>Evacuate (leave) as needed</a:t>
            </a:r>
          </a:p>
          <a:p>
            <a:r>
              <a:rPr lang="en-US" dirty="0">
                <a:solidFill>
                  <a:srgbClr val="0070C0"/>
                </a:solidFill>
              </a:rPr>
              <a:t>Stay put or stay with friends</a:t>
            </a:r>
          </a:p>
          <a:p>
            <a:r>
              <a:rPr lang="en-US" dirty="0"/>
              <a:t>Plan 2 ways out of every room, neighborhood</a:t>
            </a:r>
          </a:p>
          <a:p>
            <a:r>
              <a:rPr lang="en-US" dirty="0">
                <a:solidFill>
                  <a:srgbClr val="0070C0"/>
                </a:solidFill>
              </a:rPr>
              <a:t>Make sure more than one exit is wheelchair accessible – if someone in your home uses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0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FDB4D6-A1EC-4954-AF0B-E3769A037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9F0EA0-386F-444B-80FE-60274499D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14400" y="685800"/>
            <a:ext cx="8229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3DA0D9-5775-4DEF-BC3C-D80E5CD4E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74"/>
          <a:stretch/>
        </p:blipFill>
        <p:spPr>
          <a:xfrm>
            <a:off x="20" y="679837"/>
            <a:ext cx="9141694" cy="54923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DF0879-5DDF-49A8-A4F6-95A1430B6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Make a Plan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how to escape from your home in an emergency</a:t>
            </a:r>
          </a:p>
          <a:p>
            <a:r>
              <a:rPr lang="en-US" dirty="0">
                <a:solidFill>
                  <a:srgbClr val="0070C0"/>
                </a:solidFill>
              </a:rPr>
              <a:t>Pick one out-of-area and one local friend for family members to call if separated by disaster</a:t>
            </a:r>
          </a:p>
          <a:p>
            <a:r>
              <a:rPr lang="en-US" dirty="0"/>
              <a:t>Pick two meeting places:</a:t>
            </a:r>
          </a:p>
          <a:p>
            <a:pPr marL="457200" lvl="1" indent="0">
              <a:buNone/>
            </a:pPr>
            <a:r>
              <a:rPr lang="en-US" dirty="0"/>
              <a:t>1) A place near home in case of fire</a:t>
            </a:r>
          </a:p>
          <a:p>
            <a:pPr marL="457200" lvl="1" indent="0">
              <a:buNone/>
            </a:pPr>
            <a:r>
              <a:rPr lang="en-US" dirty="0"/>
              <a:t>2) A place outside neighborhood in case you can’t return home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504" y="681392"/>
            <a:ext cx="3855131" cy="22627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Make a Kit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Your needs are unique!</a:t>
            </a:r>
            <a:br>
              <a:rPr lang="en-US" sz="29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9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do you need in </a:t>
            </a:r>
            <a:r>
              <a:rPr lang="en-US" sz="29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en-US" sz="29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kit?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13749" b="-2"/>
          <a:stretch/>
        </p:blipFill>
        <p:spPr>
          <a:xfrm>
            <a:off x="700755" y="269369"/>
            <a:ext cx="4067752" cy="63561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BB7B70B-173F-432C-904D-5244F37580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8603" y="73152"/>
            <a:ext cx="884223" cy="232963"/>
            <a:chOff x="7763256" y="73152"/>
            <a:chExt cx="1178966" cy="232963"/>
          </a:xfrm>
        </p:grpSpPr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09E805E-6402-47E6-A142-F8E0A0AED7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7DA76C73-DAF6-42C7-BC45-3878F65EDE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B54BA31-989D-4461-8CE5-2AD9698FD8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A1B34FE-9E6F-450E-AB45-9A578C681D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DBB7E17-92ED-4E19-8BF0-FE8D14740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0ED1D3BE-8CB8-4EB4-B17F-936E5DB99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DE48EAB1-5A68-41C2-A54C-AF321092B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A25ACA6-C980-4F2E-9592-D9997E817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D202F562-21F5-4601-AA6A-321ED79C4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4E19B742-A05A-4CB2-B8DD-A1D6EBEC4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3311B334-A6AC-453F-B5AC-269462143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B7207A1D-3074-4226-9DC6-01BF7E8C72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5DA99F79-FA1E-4268-9C94-AA27C462E6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C1EE48C-9FF6-478D-8066-332913053F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5C9A42AB-727A-4D70-AF0A-3BAE92AFC8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9297607F-0591-4894-AB9B-C4AA353EA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443F1EE6-38AF-4A90-8075-C0896B707A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46F77AA2-0668-4D0D-AC6F-33D85CB2F4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BE367113-9B86-4065-BDC1-16444AD833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FAA975D8-3FFE-4F8F-A16F-E9DC51779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5417" b="-2"/>
          <a:stretch/>
        </p:blipFill>
        <p:spPr>
          <a:xfrm>
            <a:off x="4915166" y="4090135"/>
            <a:ext cx="4015645" cy="25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3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6AC1B17-F861-41D1-B5EC-AA7CD3017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6781800" cy="5914739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10042F6-F4EE-4790-8DF3-0DCF21964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4800"/>
            <a:ext cx="2522806" cy="3752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25EC9-122C-4CB5-A713-17034B763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634" y="3124201"/>
            <a:ext cx="310076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1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FD77D-B3D5-417F-99B7-604755BA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7" y="685800"/>
            <a:ext cx="3715719" cy="548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C00000"/>
                </a:solidFill>
              </a:rPr>
              <a:t>Make the Bag Yours!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2000" dirty="0">
                <a:solidFill>
                  <a:srgbClr val="0070C0"/>
                </a:solidFill>
              </a:rPr>
              <a:t>Put your name and contact information on your name tag.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Add contact information for family or staff.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Have fun &amp; decorate it.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Use permanent marker to write your name and phone number on your red backpack!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462676-FCF3-4E14-8184-96D987B0F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29" r="24665" b="-1"/>
          <a:stretch/>
        </p:blipFill>
        <p:spPr>
          <a:xfrm>
            <a:off x="4441869" y="666728"/>
            <a:ext cx="4152000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6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3A95-F85F-418B-BE3B-9C996D7B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else can you do?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F44A-9D1F-4982-AD8C-DE3EB9C5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for local alerts from:</a:t>
            </a:r>
          </a:p>
          <a:p>
            <a:pPr lvl="1"/>
            <a:r>
              <a:rPr lang="en-US" dirty="0"/>
              <a:t>Your county (Google your county name and “emergency alert” and sign up with your phone number</a:t>
            </a:r>
          </a:p>
          <a:p>
            <a:pPr lvl="1"/>
            <a:r>
              <a:rPr lang="en-US" dirty="0"/>
              <a:t>Your local TV or radio station, for example, KCRA.</a:t>
            </a:r>
          </a:p>
          <a:p>
            <a:pPr lvl="1"/>
            <a:r>
              <a:rPr lang="en-US" dirty="0"/>
              <a:t>Your power, gas or electric company (For Example PG&amp;E, SMUD and REU) have programs and </a:t>
            </a:r>
            <a:r>
              <a:rPr lang="en-US"/>
              <a:t>information if you use </a:t>
            </a:r>
            <a:r>
              <a:rPr lang="en-US" dirty="0"/>
              <a:t>medical equipment</a:t>
            </a:r>
          </a:p>
        </p:txBody>
      </p:sp>
    </p:spTree>
    <p:extLst>
      <p:ext uri="{BB962C8B-B14F-4D97-AF65-F5344CB8AC3E}">
        <p14:creationId xmlns:p14="http://schemas.microsoft.com/office/powerpoint/2010/main" val="32149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52400"/>
            <a:ext cx="6534150" cy="426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</a:rPr>
              <a:t>Will you pledge to: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6000" dirty="0">
                <a:solidFill>
                  <a:srgbClr val="FF0000"/>
                </a:solidFill>
              </a:rPr>
              <a:t>Be Prepared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6000" dirty="0">
                <a:solidFill>
                  <a:srgbClr val="FF0000"/>
                </a:solidFill>
              </a:rPr>
              <a:t>Make a Plan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6000" dirty="0">
                <a:solidFill>
                  <a:srgbClr val="FF0000"/>
                </a:solidFill>
              </a:rPr>
              <a:t>Make a 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14800"/>
            <a:ext cx="3907282" cy="26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hut.com/clip-arts/1479/person-asking-question-clip-art-14798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861798" cy="54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126577"/>
            <a:ext cx="686179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056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08" y="559407"/>
            <a:ext cx="49458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2B23E-D3BC-4416-AD5D-64469834E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4" r="12400"/>
          <a:stretch/>
        </p:blipFill>
        <p:spPr>
          <a:xfrm>
            <a:off x="483489" y="722376"/>
            <a:ext cx="4697730" cy="5413248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E3028F-E1A3-40F1-ACCD-8CCE2F24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1539240"/>
            <a:ext cx="2971800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Please complete our training survey.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Thank you and stay safe!!!!!</a:t>
            </a:r>
          </a:p>
        </p:txBody>
      </p:sp>
    </p:spTree>
    <p:extLst>
      <p:ext uri="{BB962C8B-B14F-4D97-AF65-F5344CB8AC3E}">
        <p14:creationId xmlns:p14="http://schemas.microsoft.com/office/powerpoint/2010/main" val="92592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FDB4D6-A1EC-4954-AF0B-E3769A037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9F0EA0-386F-444B-80FE-60274499D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14400" y="685800"/>
            <a:ext cx="8229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EFCFE3-AF8A-403E-9227-2DB45C1EC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" r="3858"/>
          <a:stretch/>
        </p:blipFill>
        <p:spPr>
          <a:xfrm>
            <a:off x="20" y="685799"/>
            <a:ext cx="9141694" cy="5486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DF0879-5DDF-49A8-A4F6-95A1430B6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8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FDB4D6-A1EC-4954-AF0B-E3769A037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F0EA0-386F-444B-80FE-60274499D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14400" y="685800"/>
            <a:ext cx="8229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4AD8C0-D7D6-4861-9F8E-C75465F75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35" r="1439"/>
          <a:stretch/>
        </p:blipFill>
        <p:spPr>
          <a:xfrm>
            <a:off x="20" y="685799"/>
            <a:ext cx="9141694" cy="54864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DF0879-5DDF-49A8-A4F6-95A1430B6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FDB4D6-A1EC-4954-AF0B-E3769A037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9F0EA0-386F-444B-80FE-60274499D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14400" y="685800"/>
            <a:ext cx="8229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5C1FA8-E227-4204-9F45-0261F441A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r="3371"/>
          <a:stretch/>
        </p:blipFill>
        <p:spPr>
          <a:xfrm>
            <a:off x="20" y="685799"/>
            <a:ext cx="9141694" cy="5486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DF0879-5DDF-49A8-A4F6-95A1430B6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0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59" y="2667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Common emergencies in 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401762"/>
            <a:ext cx="8229600" cy="4525963"/>
          </a:xfrm>
        </p:spPr>
        <p:txBody>
          <a:bodyPr/>
          <a:lstStyle/>
          <a:p>
            <a:endParaRPr lang="en-US" dirty="0"/>
          </a:p>
          <a:p>
            <a:pPr marL="514350" indent="-514350" algn="ctr">
              <a:buFont typeface="+mj-lt"/>
              <a:buAutoNum type="arabicPeriod"/>
            </a:pPr>
            <a:r>
              <a:rPr lang="en-US" sz="4800" dirty="0">
                <a:solidFill>
                  <a:srgbClr val="FF0000"/>
                </a:solidFill>
              </a:rPr>
              <a:t>Fires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4800" dirty="0">
                <a:solidFill>
                  <a:srgbClr val="FF0000"/>
                </a:solidFill>
              </a:rPr>
              <a:t>Floods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4800" dirty="0">
                <a:solidFill>
                  <a:srgbClr val="FF0000"/>
                </a:solidFill>
              </a:rPr>
              <a:t>Earthquakes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4800" dirty="0">
                <a:solidFill>
                  <a:srgbClr val="FF0000"/>
                </a:solidFill>
              </a:rPr>
              <a:t>Medical Emergencies</a:t>
            </a:r>
          </a:p>
        </p:txBody>
      </p:sp>
    </p:spTree>
    <p:extLst>
      <p:ext uri="{BB962C8B-B14F-4D97-AF65-F5344CB8AC3E}">
        <p14:creationId xmlns:p14="http://schemas.microsoft.com/office/powerpoint/2010/main" val="39304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1. FIRES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3" y="152400"/>
            <a:ext cx="285292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7767A-0C8B-4BF0-8725-7FF02FEF69B0}"/>
              </a:ext>
            </a:extLst>
          </p:cNvPr>
          <p:cNvSpPr txBox="1"/>
          <p:nvPr/>
        </p:nvSpPr>
        <p:spPr>
          <a:xfrm>
            <a:off x="1545336" y="2743200"/>
            <a:ext cx="5257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</a:t>
            </a:r>
          </a:p>
          <a:p>
            <a:endParaRPr lang="en-US" sz="3200" b="1" dirty="0"/>
          </a:p>
          <a:p>
            <a:r>
              <a:rPr lang="en-US" sz="3200" b="1" dirty="0"/>
              <a:t>2. </a:t>
            </a:r>
          </a:p>
          <a:p>
            <a:endParaRPr lang="en-US" sz="3200" b="1" dirty="0"/>
          </a:p>
          <a:p>
            <a:r>
              <a:rPr lang="en-US" sz="3200" b="1" dirty="0"/>
              <a:t>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9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1. 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306"/>
            <a:ext cx="8229600" cy="42634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Plan two ways out of every room</a:t>
            </a:r>
          </a:p>
          <a:p>
            <a:r>
              <a:rPr lang="en-US" dirty="0"/>
              <a:t>Check hallways, stairs, doorways, windows and other areas for hazards that may keep you from safely leaving a building during an emergency</a:t>
            </a:r>
          </a:p>
          <a:p>
            <a:r>
              <a:rPr lang="en-US" dirty="0"/>
              <a:t>Never use elevator during fire</a:t>
            </a:r>
          </a:p>
          <a:p>
            <a:r>
              <a:rPr lang="en-US" dirty="0"/>
              <a:t>Install smoke detectors. Clean and test monthly. Change batteries yearly</a:t>
            </a:r>
          </a:p>
          <a:p>
            <a:r>
              <a:rPr lang="en-US" dirty="0"/>
              <a:t>Do not fight fire, get out fast. Call fire department after you are outside. Never go back into burning building</a:t>
            </a:r>
          </a:p>
          <a:p>
            <a:r>
              <a:rPr lang="en-US" dirty="0"/>
              <a:t>Feel bottom of door with the back of your hand. If hot, don’t open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3" y="152400"/>
            <a:ext cx="285292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6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128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2. 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19" y="140427"/>
            <a:ext cx="3657600" cy="23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2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731</Words>
  <Application>Microsoft Office PowerPoint</Application>
  <PresentationFormat>On-screen Show (4:3)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 Neue 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emergencies in California</vt:lpstr>
      <vt:lpstr>1. FIRES</vt:lpstr>
      <vt:lpstr>1. FIRES</vt:lpstr>
      <vt:lpstr>2. FLOODS</vt:lpstr>
      <vt:lpstr>2. FLOODS</vt:lpstr>
      <vt:lpstr>3. EARTHQUAKES</vt:lpstr>
      <vt:lpstr> What is he doing? </vt:lpstr>
      <vt:lpstr>3. EARTHQUAKES</vt:lpstr>
      <vt:lpstr>After an earthquake </vt:lpstr>
      <vt:lpstr>                      4. MEDICAL EMERGENCY</vt:lpstr>
      <vt:lpstr>PowerPoint Presentation</vt:lpstr>
      <vt:lpstr>What is an Emergency Plan?</vt:lpstr>
      <vt:lpstr>Make a Plan</vt:lpstr>
      <vt:lpstr>Make a Plan - continued</vt:lpstr>
      <vt:lpstr>Make a Plan - continued</vt:lpstr>
      <vt:lpstr>Make a Kit  Your needs are unique!  What do you need in your kit?</vt:lpstr>
      <vt:lpstr>PowerPoint Presentation</vt:lpstr>
      <vt:lpstr>Make the Bag Yours!   Put your name and contact information on your name tag.   Add contact information for family or staff.   Have fun &amp; decorate it.   Use permanent marker to write your name and phone number on your red backpack!</vt:lpstr>
      <vt:lpstr>What else can you do?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Bingaman, Sonya@SCDD</dc:creator>
  <cp:lastModifiedBy>David Madrigal</cp:lastModifiedBy>
  <cp:revision>8</cp:revision>
  <dcterms:created xsi:type="dcterms:W3CDTF">2020-11-18T17:13:12Z</dcterms:created>
  <dcterms:modified xsi:type="dcterms:W3CDTF">2021-01-21T19:43:40Z</dcterms:modified>
</cp:coreProperties>
</file>